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bariRupa/FoodMaven.git" TargetMode="External"/><Relationship Id="rId2" Type="http://schemas.openxmlformats.org/officeDocument/2006/relationships/hyperlink" Target="https://www.figma.com/file/rgucr15d4MdkdEahI8B9Ek/Untitled?node-id=0%3A1&amp;t=mKTR4TqP49ABSmtm-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528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-972686"/>
            <a:ext cx="9440034" cy="2648381"/>
          </a:xfrm>
        </p:spPr>
        <p:txBody>
          <a:bodyPr>
            <a:normAutofit/>
          </a:bodyPr>
          <a:lstStyle/>
          <a:p>
            <a:r>
              <a:rPr lang="en-US" sz="7200" dirty="0"/>
              <a:t>THE UNCALLED SIX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7131" y="2906519"/>
            <a:ext cx="9440034" cy="299885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Members:</a:t>
            </a:r>
          </a:p>
          <a:p>
            <a:r>
              <a:rPr lang="en-US" sz="2000" dirty="0"/>
              <a:t>1.Sabari Rupa M.</a:t>
            </a:r>
          </a:p>
          <a:p>
            <a:r>
              <a:rPr lang="en-US" sz="2000" dirty="0"/>
              <a:t>2.Nandhitha K.P.</a:t>
            </a:r>
          </a:p>
          <a:p>
            <a:r>
              <a:rPr lang="en-US" sz="2000" dirty="0"/>
              <a:t>3.Abhishek P.</a:t>
            </a:r>
          </a:p>
          <a:p>
            <a:r>
              <a:rPr lang="en-US" sz="2000" dirty="0"/>
              <a:t>4.Raghul P.</a:t>
            </a:r>
          </a:p>
          <a:p>
            <a:r>
              <a:rPr lang="en-US" sz="2000" dirty="0"/>
              <a:t>5.Sivasankar K.</a:t>
            </a:r>
          </a:p>
          <a:p>
            <a:r>
              <a:rPr lang="en-US" sz="2000"/>
              <a:t>6.Preetha S.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A89D1C-864D-F597-208D-9D66A956C7CC}"/>
              </a:ext>
            </a:extLst>
          </p:cNvPr>
          <p:cNvSpPr txBox="1"/>
          <p:nvPr/>
        </p:nvSpPr>
        <p:spPr>
          <a:xfrm>
            <a:off x="3426595" y="1887451"/>
            <a:ext cx="4861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FOOD MAVEN – (Online Groceries Shop)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D172F-743E-13BF-5C1E-74B88F115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9C5C97-D9DB-644A-7209-444FFD7105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"/>
            <a:ext cx="12192000" cy="6848475"/>
          </a:xfrm>
        </p:spPr>
      </p:pic>
    </p:spTree>
    <p:extLst>
      <p:ext uri="{BB962C8B-B14F-4D97-AF65-F5344CB8AC3E}">
        <p14:creationId xmlns:p14="http://schemas.microsoft.com/office/powerpoint/2010/main" val="2834244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F846E-A610-02C3-99B1-80EDB4988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01300A-75DC-8269-3EFA-3B8E302C2F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671" y="3459681"/>
            <a:ext cx="5327518" cy="320140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144A51-DFD9-E5C9-9911-D2BF6E6645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098" y="105276"/>
            <a:ext cx="4754460" cy="31235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E76B06-0568-F4A4-F019-0CB978D4FD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88" y="196917"/>
            <a:ext cx="4855817" cy="303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43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39F54-E5F6-3AF6-BCD5-1B0BE98D3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78CDF7-C646-7CB7-0918-0AEB0A1E9D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2835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63086-9784-6B72-10EB-CFB31C3EC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BE316-1B12-DBD2-9D23-754519224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Figma Link : </a:t>
            </a:r>
            <a:r>
              <a:rPr lang="en-IN" dirty="0">
                <a:hlinkClick r:id="rId2"/>
              </a:rPr>
              <a:t>https://www.figma.com/file/rgucr15d4MdkdEahI8B9Ek/Untitled?node-id=0%3A1&amp;t=mKTR4TqP49ABSmtm-1</a:t>
            </a:r>
            <a:endParaRPr lang="en-IN" dirty="0"/>
          </a:p>
          <a:p>
            <a:r>
              <a:rPr lang="en-IN" dirty="0"/>
              <a:t>GitHub Link : </a:t>
            </a:r>
            <a:r>
              <a:rPr lang="en-IN" dirty="0">
                <a:hlinkClick r:id="rId3"/>
              </a:rPr>
              <a:t>https://github.com/SabariRupa	</a:t>
            </a:r>
            <a:r>
              <a:rPr lang="en-IN" dirty="0" err="1">
                <a:hlinkClick r:id="rId3"/>
              </a:rPr>
              <a:t>FoodMaven.git</a:t>
            </a:r>
            <a:endParaRPr lang="en-IN" dirty="0"/>
          </a:p>
          <a:p>
            <a:pPr marL="36900" indent="0">
              <a:buNone/>
            </a:pPr>
            <a:endParaRPr lang="en-IN" dirty="0"/>
          </a:p>
          <a:p>
            <a:pPr marL="36900" indent="0">
              <a:buNone/>
            </a:pPr>
            <a:r>
              <a:rPr lang="en-IN" dirty="0"/>
              <a:t>Thank you for Providing This </a:t>
            </a:r>
            <a:r>
              <a:rPr lang="en-IN" dirty="0" err="1"/>
              <a:t>Oppurtunity</a:t>
            </a:r>
            <a:r>
              <a:rPr lang="en-IN" dirty="0"/>
              <a:t>…..</a:t>
            </a:r>
          </a:p>
          <a:p>
            <a:pPr marL="36900" indent="0">
              <a:buNone/>
            </a:pP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89803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8A7BF-A197-4A3C-E54F-9AEF0F9BE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182E366-6FB3-F234-BB5E-6717928555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2AFA76B-6227-1638-6E74-617F033E520A}"/>
              </a:ext>
            </a:extLst>
          </p:cNvPr>
          <p:cNvSpPr txBox="1"/>
          <p:nvPr/>
        </p:nvSpPr>
        <p:spPr>
          <a:xfrm>
            <a:off x="3034364" y="1723246"/>
            <a:ext cx="612648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ffectLst/>
              </a:rPr>
              <a:t>Language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Login/Signup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Food Maven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Search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Shop By Category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Explore Our Products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Fresh Fruits</a:t>
            </a:r>
            <a:br>
              <a:rPr lang="en-US" dirty="0">
                <a:effectLst/>
              </a:rPr>
            </a:br>
            <a:br>
              <a:rPr lang="en-US" dirty="0">
                <a:effectLst/>
              </a:rPr>
            </a:br>
            <a:r>
              <a:rPr lang="en-US" dirty="0">
                <a:effectLst/>
              </a:rPr>
              <a:t>Vegetables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Fish &amp; Meat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Beverages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Groceries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6309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E9E82-810B-54E4-7E76-2AEF8E278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613037-61D5-D984-9E49-BB6912372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3" y="572704"/>
            <a:ext cx="11078678" cy="6126480"/>
          </a:xfrm>
        </p:spPr>
      </p:pic>
    </p:spTree>
    <p:extLst>
      <p:ext uri="{BB962C8B-B14F-4D97-AF65-F5344CB8AC3E}">
        <p14:creationId xmlns:p14="http://schemas.microsoft.com/office/powerpoint/2010/main" val="2291447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3BBC6-DA41-F0A2-B805-721D9E4C4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523D944-E623-6150-0DF1-81D6FD5C0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19" y="404261"/>
            <a:ext cx="11059426" cy="6246796"/>
          </a:xfrm>
        </p:spPr>
      </p:pic>
    </p:spTree>
    <p:extLst>
      <p:ext uri="{BB962C8B-B14F-4D97-AF65-F5344CB8AC3E}">
        <p14:creationId xmlns:p14="http://schemas.microsoft.com/office/powerpoint/2010/main" val="1965221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07E9C-A4DD-557A-116E-B44910946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1AFF01-E812-0198-7B50-2442AA1D7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392" y="490889"/>
            <a:ext cx="11126803" cy="6214712"/>
          </a:xfrm>
        </p:spPr>
      </p:pic>
    </p:spTree>
    <p:extLst>
      <p:ext uri="{BB962C8B-B14F-4D97-AF65-F5344CB8AC3E}">
        <p14:creationId xmlns:p14="http://schemas.microsoft.com/office/powerpoint/2010/main" val="441891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4B1D6-0013-8B68-140A-579B1656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0F3219-24CC-711A-F5EF-92058D4E70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5970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0120B-F7B4-E3C6-7F3D-258CBC36C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D13603-2EAE-F40C-9CA1-1E0221B05F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95924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3C1B4-7B84-5C25-2600-0A62A9129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F18B3E-4441-9D08-A1A4-1967DD29E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4"/>
            <a:ext cx="12192000" cy="6848475"/>
          </a:xfrm>
        </p:spPr>
      </p:pic>
    </p:spTree>
    <p:extLst>
      <p:ext uri="{BB962C8B-B14F-4D97-AF65-F5344CB8AC3E}">
        <p14:creationId xmlns:p14="http://schemas.microsoft.com/office/powerpoint/2010/main" val="3526810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97BFC-1C9C-8893-69B9-C56CC9BF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A4C1D4-F507-D4E2-CF5F-1D89FB680F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"/>
            <a:ext cx="12192000" cy="6848475"/>
          </a:xfrm>
        </p:spPr>
      </p:pic>
    </p:spTree>
    <p:extLst>
      <p:ext uri="{BB962C8B-B14F-4D97-AF65-F5344CB8AC3E}">
        <p14:creationId xmlns:p14="http://schemas.microsoft.com/office/powerpoint/2010/main" val="13302489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{A2F19E1D-850E-48F4-BD73-321747FC87A7}tf12214701_win32</Template>
  <TotalTime>53</TotalTime>
  <Words>128</Words>
  <Application>Microsoft Office PowerPoint</Application>
  <PresentationFormat>Widescreen</PresentationFormat>
  <Paragraphs>17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Goudy Old Style</vt:lpstr>
      <vt:lpstr>Wingdings 2</vt:lpstr>
      <vt:lpstr>SlateVTI</vt:lpstr>
      <vt:lpstr>THE UNCALLED SIX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PowerPoint Presentation</vt:lpstr>
      <vt:lpstr>THANK 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UNCALLED SIX</dc:title>
  <dc:creator>Rahul ❤</dc:creator>
  <cp:lastModifiedBy>Rahul ❤</cp:lastModifiedBy>
  <cp:revision>2</cp:revision>
  <dcterms:created xsi:type="dcterms:W3CDTF">2022-11-26T05:28:45Z</dcterms:created>
  <dcterms:modified xsi:type="dcterms:W3CDTF">2022-11-26T06:22:37Z</dcterms:modified>
</cp:coreProperties>
</file>

<file path=docProps/thumbnail.jpeg>
</file>